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59" r:id="rId4"/>
    <p:sldId id="261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1EF1"/>
    <a:srgbClr val="BB1FF1"/>
    <a:srgbClr val="9846EA"/>
    <a:srgbClr val="9437FF"/>
    <a:srgbClr val="B017F3"/>
    <a:srgbClr val="BB1BF1"/>
    <a:srgbClr val="606060"/>
    <a:srgbClr val="B37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>
        <p:scale>
          <a:sx n="84" d="100"/>
          <a:sy n="84" d="100"/>
        </p:scale>
        <p:origin x="44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FA97D0-D848-D84F-BC82-625C7E28B8B3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3B8AE-B2EF-344E-8794-14068DE2AB4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7639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3B8AE-B2EF-344E-8794-14068DE2AB45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7611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3B8AE-B2EF-344E-8794-14068DE2AB45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77743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3B8AE-B2EF-344E-8794-14068DE2AB45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9484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3B8AE-B2EF-344E-8794-14068DE2AB45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78745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3B8AE-B2EF-344E-8794-14068DE2AB45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1567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3B8AE-B2EF-344E-8794-14068DE2AB45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25840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03B8AE-B2EF-344E-8794-14068DE2AB45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53894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9DE8-FABC-1B7C-4B4A-379E0D87F2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40458F-4ACB-FB7A-DEAD-69AA956F68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BC0FD-AE7E-9191-3BE2-8813BF066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608AB-7DE8-9741-1A1B-DE84A1005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E6F8B-25AF-1CBD-0F16-9D1A31F34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77831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5F22E-D9D9-2D13-6F6B-27DC3D712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3EEF81-A7BB-93A3-C7AE-355A689EC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7A2453-17B2-8C2E-1E4A-2557E1D0D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86A01-0781-0227-CAE0-EDC2CBC87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BB071-9CEC-3A7A-356B-8D704C074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7610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75EDD6-A709-B112-A364-1CF7FCC845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7C298-2E78-E21A-AAA4-53F53E8A1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DED21-383A-5CB5-7838-99FB65E3F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18ECF-1D4A-AF1A-E2E0-442C0022F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BDFF0-BA6F-0CBF-715A-8B09F8DA3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89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56273-FCBA-6DF7-02AA-B241DDB5B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3D368-815C-D862-8B17-0D6622A5C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E108C-29B2-75EB-0976-B722FC600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F621D-55DB-5C99-E6CF-03B6C8FA7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AF5E6-56B1-0A7E-B318-06B13D6C9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96786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0FF8-F284-6F54-2019-E3F34AB98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6C165-1E11-0484-AC5C-B52D8C94F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66045-0590-AAA3-F0D3-105E0D304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1188E-A148-B96E-EDF0-793D48F1A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D7A8B-88A1-C503-DD32-A2DF0FEA7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107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F8EF6-F58E-4BE9-57EF-F8447BC6C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D317A-3273-6233-05ED-A68AD72171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3605D6-4969-EDB3-D997-5C655A614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B9E619-72B8-6671-C1F5-8CB4D18B9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3BC050-130D-4BF0-A113-115C2AD2E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78631-B31D-D188-08B2-C35BDDFFA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70055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9E4C-E65A-8616-E73E-7962BB9ED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3DDF8-435C-D894-97E1-40D93F251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D7C9E2-B240-CFE9-A7CD-CA580A1E1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ED3ED7-DBDF-43DB-1B3B-B4031C9091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E81887-3B22-4AF4-75E7-937A40D399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050260-D28A-E7B9-E929-C347524AD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9B2F55-12A6-1D49-21D0-9F8E3416F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765F78-3507-3258-EB38-C33AF2173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4617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DB29C-0A3D-F03F-A8E0-7E780C098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C716C4-00D9-8B30-9F2A-83F2F477C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24A0D6-4E85-7575-A05B-444BB6779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BD2C0D-F61F-9875-284C-B35026F30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8256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83D353-695F-252A-2435-1B09FFC87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C12B68-6E5E-BF0A-DAAF-CBEB9D3C9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75C772-636E-D5A2-63B4-F2879BA86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225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E0D17-D1AB-3FD5-9287-44EDF26D0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CF528-49CE-66D0-9000-8BADCB111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0D162-BEBB-5424-FA73-31065D8AF4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614CD-A9A6-B3AB-0013-BD319D57B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0FAB57-4B06-7528-D437-8DFBB026C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78806-CEB4-9144-8681-B2FA30A89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8190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F9AE8-82CF-A270-90C5-6B11247B9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88EF05-F2A1-7C18-FD19-11024DB408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8B7FB6-32EE-7C2D-20E2-75B96C3D82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F8CD3-955F-B04C-D3B2-84AD0F4F8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EC2FF-92BD-7D86-B37A-C1303E2BF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974BAB-C6F0-6FF1-BF55-8AD8E6B44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09650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31EF1">
            <a:alpha val="96838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1E11C9-B054-745A-A52D-3DEB13019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D3C4D-05B1-5759-5ACB-46881FD7A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35C64-F396-CCD2-6320-66F1639EE0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0D938-7F93-914A-87B2-2078D8C60FD9}" type="datetimeFigureOut">
              <a:rPr lang="en-DE" smtClean="0"/>
              <a:t>22.03.24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FB6A2-2666-6069-725E-EC8D89DCD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1281F-AC53-FA82-95F6-BEAF56A484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99047-9233-344A-BE6B-6FA2431CD0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0244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6.png"/><Relationship Id="rId9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>
            <a:extLst>
              <a:ext uri="{FF2B5EF4-FFF2-40B4-BE49-F238E27FC236}">
                <a16:creationId xmlns:a16="http://schemas.microsoft.com/office/drawing/2014/main" id="{93503234-31CB-7624-58AF-E9822EF8CDD2}"/>
              </a:ext>
            </a:extLst>
          </p:cNvPr>
          <p:cNvSpPr/>
          <p:nvPr/>
        </p:nvSpPr>
        <p:spPr>
          <a:xfrm rot="853853">
            <a:off x="2985916" y="419206"/>
            <a:ext cx="2901044" cy="2539774"/>
          </a:xfrm>
          <a:prstGeom prst="hexagon">
            <a:avLst/>
          </a:prstGeom>
          <a:gradFill flip="none" rotWithShape="1">
            <a:gsLst>
              <a:gs pos="100000">
                <a:srgbClr val="B170D3">
                  <a:lumMod val="74801"/>
                </a:srgbClr>
              </a:gs>
              <a:gs pos="14000">
                <a:srgbClr val="831EF1"/>
              </a:gs>
              <a:gs pos="100000">
                <a:srgbClr val="B374D2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471EF7A4-C043-F4AA-52D3-541C71B61944}"/>
              </a:ext>
            </a:extLst>
          </p:cNvPr>
          <p:cNvSpPr/>
          <p:nvPr/>
        </p:nvSpPr>
        <p:spPr>
          <a:xfrm rot="7050471">
            <a:off x="8154761" y="-623548"/>
            <a:ext cx="2612572" cy="2139724"/>
          </a:xfrm>
          <a:prstGeom prst="hexagon">
            <a:avLst/>
          </a:prstGeom>
          <a:gradFill>
            <a:gsLst>
              <a:gs pos="14000">
                <a:srgbClr val="9437FF">
                  <a:lumMod val="43000"/>
                  <a:alpha val="28000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6143DC4A-EC70-4DA0-15B2-EB08084ABA40}"/>
              </a:ext>
            </a:extLst>
          </p:cNvPr>
          <p:cNvSpPr/>
          <p:nvPr/>
        </p:nvSpPr>
        <p:spPr>
          <a:xfrm>
            <a:off x="2718252" y="4872038"/>
            <a:ext cx="1499281" cy="1382486"/>
          </a:xfrm>
          <a:prstGeom prst="hexagon">
            <a:avLst/>
          </a:prstGeom>
          <a:gradFill>
            <a:gsLst>
              <a:gs pos="13000">
                <a:srgbClr val="B017F3">
                  <a:alpha val="24749"/>
                  <a:lumMod val="24000"/>
                </a:srgbClr>
              </a:gs>
              <a:gs pos="100000">
                <a:srgbClr val="B374D2"/>
              </a:gs>
              <a:gs pos="99000">
                <a:srgbClr val="703C88">
                  <a:alpha val="14000"/>
                </a:srgbClr>
              </a:gs>
              <a:gs pos="100000">
                <a:srgbClr val="9437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1BC5836-6D37-9722-D591-1F134E503F36}"/>
              </a:ext>
            </a:extLst>
          </p:cNvPr>
          <p:cNvSpPr/>
          <p:nvPr/>
        </p:nvSpPr>
        <p:spPr>
          <a:xfrm rot="1287039">
            <a:off x="1585177" y="2156657"/>
            <a:ext cx="1116241" cy="964664"/>
          </a:xfrm>
          <a:prstGeom prst="hexagon">
            <a:avLst/>
          </a:prstGeom>
          <a:gradFill>
            <a:gsLst>
              <a:gs pos="14000">
                <a:srgbClr val="D67971">
                  <a:lumMod val="0"/>
                  <a:alpha val="0"/>
                </a:srgbClr>
              </a:gs>
              <a:gs pos="100000">
                <a:srgbClr val="B374D2"/>
              </a:gs>
              <a:gs pos="100000">
                <a:srgbClr val="BB1BF1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7F252EB9-45BD-9DF4-94AC-2FBF3A6CB545}"/>
              </a:ext>
            </a:extLst>
          </p:cNvPr>
          <p:cNvSpPr/>
          <p:nvPr/>
        </p:nvSpPr>
        <p:spPr>
          <a:xfrm>
            <a:off x="3895943" y="3755657"/>
            <a:ext cx="643180" cy="637317"/>
          </a:xfrm>
          <a:prstGeom prst="hexagon">
            <a:avLst/>
          </a:prstGeom>
          <a:gradFill>
            <a:gsLst>
              <a:gs pos="14000">
                <a:srgbClr val="D67971">
                  <a:alpha val="17148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C0E993-9B7A-207A-5BC0-DD6BDED4951C}"/>
              </a:ext>
            </a:extLst>
          </p:cNvPr>
          <p:cNvSpPr txBox="1"/>
          <p:nvPr/>
        </p:nvSpPr>
        <p:spPr>
          <a:xfrm>
            <a:off x="563227" y="1001079"/>
            <a:ext cx="8572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7200" b="1" dirty="0">
                <a:solidFill>
                  <a:schemeClr val="bg1"/>
                </a:solidFill>
                <a:latin typeface="Helvetica" pitchFamily="2" charset="0"/>
                <a:cs typeface="Adelle Sans Devanagari" panose="02000503000000020004" pitchFamily="2" charset="-78"/>
              </a:rPr>
              <a:t>TE</a:t>
            </a:r>
            <a:r>
              <a:rPr lang="en-DE" sz="8000" b="1" dirty="0">
                <a:solidFill>
                  <a:schemeClr val="bg1"/>
                </a:solidFill>
                <a:latin typeface="Helvetica" pitchFamily="2" charset="0"/>
                <a:cs typeface="Adelle Sans Devanagari" panose="02000503000000020004" pitchFamily="2" charset="-78"/>
              </a:rPr>
              <a:t>3</a:t>
            </a:r>
            <a:endParaRPr lang="en-DE" sz="7200" b="1" dirty="0">
              <a:solidFill>
                <a:schemeClr val="bg1"/>
              </a:solidFill>
              <a:latin typeface="Helvetica" pitchFamily="2" charset="0"/>
              <a:cs typeface="Adelle Sans Devanagari" panose="02000503000000020004" pitchFamily="2" charset="-78"/>
            </a:endParaRPr>
          </a:p>
        </p:txBody>
      </p:sp>
      <p:pic>
        <p:nvPicPr>
          <p:cNvPr id="22" name="Picture 21" descr="A purple and orange pencil with a black background&#10;&#10;Description automatically generated">
            <a:extLst>
              <a:ext uri="{FF2B5EF4-FFF2-40B4-BE49-F238E27FC236}">
                <a16:creationId xmlns:a16="http://schemas.microsoft.com/office/drawing/2014/main" id="{3A7FBF22-9973-DAF2-F8EC-9120F83753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50" b="-1"/>
          <a:stretch/>
        </p:blipFill>
        <p:spPr>
          <a:xfrm>
            <a:off x="7652879" y="1841499"/>
            <a:ext cx="3174993" cy="3175001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softEdge rad="0"/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AB4D667-0CD9-301E-2894-742ED37B6413}"/>
              </a:ext>
            </a:extLst>
          </p:cNvPr>
          <p:cNvSpPr txBox="1"/>
          <p:nvPr/>
        </p:nvSpPr>
        <p:spPr>
          <a:xfrm>
            <a:off x="563227" y="2792534"/>
            <a:ext cx="85725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sz="5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T</a:t>
            </a:r>
            <a:r>
              <a:rPr lang="en-DE" sz="5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ransforming </a:t>
            </a:r>
            <a:br>
              <a:rPr lang="en-DE" sz="5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r>
              <a:rPr lang="en-DE" sz="5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Evaluation </a:t>
            </a:r>
          </a:p>
          <a:p>
            <a:pPr lvl="1"/>
            <a:r>
              <a:rPr lang="en-DE" sz="5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Experience</a:t>
            </a:r>
          </a:p>
        </p:txBody>
      </p:sp>
    </p:spTree>
    <p:extLst>
      <p:ext uri="{BB962C8B-B14F-4D97-AF65-F5344CB8AC3E}">
        <p14:creationId xmlns:p14="http://schemas.microsoft.com/office/powerpoint/2010/main" val="1079921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>
            <a:extLst>
              <a:ext uri="{FF2B5EF4-FFF2-40B4-BE49-F238E27FC236}">
                <a16:creationId xmlns:a16="http://schemas.microsoft.com/office/drawing/2014/main" id="{93503234-31CB-7624-58AF-E9822EF8CDD2}"/>
              </a:ext>
            </a:extLst>
          </p:cNvPr>
          <p:cNvSpPr/>
          <p:nvPr/>
        </p:nvSpPr>
        <p:spPr>
          <a:xfrm rot="853853">
            <a:off x="2985916" y="419206"/>
            <a:ext cx="2901044" cy="2539774"/>
          </a:xfrm>
          <a:prstGeom prst="hexagon">
            <a:avLst/>
          </a:prstGeom>
          <a:gradFill flip="none" rotWithShape="1">
            <a:gsLst>
              <a:gs pos="100000">
                <a:srgbClr val="B170D3">
                  <a:lumMod val="74801"/>
                </a:srgbClr>
              </a:gs>
              <a:gs pos="14000">
                <a:srgbClr val="831EF1"/>
              </a:gs>
              <a:gs pos="100000">
                <a:srgbClr val="B374D2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471EF7A4-C043-F4AA-52D3-541C71B61944}"/>
              </a:ext>
            </a:extLst>
          </p:cNvPr>
          <p:cNvSpPr/>
          <p:nvPr/>
        </p:nvSpPr>
        <p:spPr>
          <a:xfrm rot="7050471">
            <a:off x="8154761" y="-623548"/>
            <a:ext cx="2612572" cy="2139724"/>
          </a:xfrm>
          <a:prstGeom prst="hexagon">
            <a:avLst/>
          </a:prstGeom>
          <a:gradFill>
            <a:gsLst>
              <a:gs pos="14000">
                <a:srgbClr val="9437FF">
                  <a:lumMod val="43000"/>
                  <a:alpha val="28000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6143DC4A-EC70-4DA0-15B2-EB08084ABA40}"/>
              </a:ext>
            </a:extLst>
          </p:cNvPr>
          <p:cNvSpPr/>
          <p:nvPr/>
        </p:nvSpPr>
        <p:spPr>
          <a:xfrm>
            <a:off x="2718252" y="4872038"/>
            <a:ext cx="1499281" cy="1382486"/>
          </a:xfrm>
          <a:prstGeom prst="hexagon">
            <a:avLst/>
          </a:prstGeom>
          <a:gradFill>
            <a:gsLst>
              <a:gs pos="13000">
                <a:srgbClr val="B017F3">
                  <a:alpha val="24749"/>
                  <a:lumMod val="24000"/>
                </a:srgbClr>
              </a:gs>
              <a:gs pos="100000">
                <a:srgbClr val="B374D2"/>
              </a:gs>
              <a:gs pos="99000">
                <a:srgbClr val="703C88">
                  <a:alpha val="14000"/>
                </a:srgbClr>
              </a:gs>
              <a:gs pos="100000">
                <a:srgbClr val="9437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1BC5836-6D37-9722-D591-1F134E503F36}"/>
              </a:ext>
            </a:extLst>
          </p:cNvPr>
          <p:cNvSpPr/>
          <p:nvPr/>
        </p:nvSpPr>
        <p:spPr>
          <a:xfrm rot="1287039">
            <a:off x="1585177" y="2156657"/>
            <a:ext cx="1116241" cy="964664"/>
          </a:xfrm>
          <a:prstGeom prst="hexagon">
            <a:avLst/>
          </a:prstGeom>
          <a:gradFill>
            <a:gsLst>
              <a:gs pos="14000">
                <a:srgbClr val="D67971">
                  <a:lumMod val="0"/>
                  <a:alpha val="0"/>
                </a:srgbClr>
              </a:gs>
              <a:gs pos="100000">
                <a:srgbClr val="B374D2"/>
              </a:gs>
              <a:gs pos="100000">
                <a:srgbClr val="BB1BF1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7F252EB9-45BD-9DF4-94AC-2FBF3A6CB545}"/>
              </a:ext>
            </a:extLst>
          </p:cNvPr>
          <p:cNvSpPr/>
          <p:nvPr/>
        </p:nvSpPr>
        <p:spPr>
          <a:xfrm>
            <a:off x="3895943" y="3755657"/>
            <a:ext cx="643180" cy="637317"/>
          </a:xfrm>
          <a:prstGeom prst="hexagon">
            <a:avLst/>
          </a:prstGeom>
          <a:gradFill>
            <a:gsLst>
              <a:gs pos="14000">
                <a:srgbClr val="D67971">
                  <a:alpha val="17148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C0E993-9B7A-207A-5BC0-DD6BDED4951C}"/>
              </a:ext>
            </a:extLst>
          </p:cNvPr>
          <p:cNvSpPr txBox="1"/>
          <p:nvPr/>
        </p:nvSpPr>
        <p:spPr>
          <a:xfrm>
            <a:off x="563227" y="1001079"/>
            <a:ext cx="8572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7200" b="1" dirty="0">
                <a:solidFill>
                  <a:schemeClr val="bg1"/>
                </a:solidFill>
                <a:latin typeface="Helvetica" pitchFamily="2" charset="0"/>
                <a:cs typeface="Adelle Sans Devanagari" panose="02000503000000020004" pitchFamily="2" charset="-78"/>
              </a:rPr>
              <a:t>Agenda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11CBA9-2845-8622-6520-5F0EED2D9DFA}"/>
              </a:ext>
            </a:extLst>
          </p:cNvPr>
          <p:cNvSpPr txBox="1"/>
          <p:nvPr/>
        </p:nvSpPr>
        <p:spPr>
          <a:xfrm>
            <a:off x="563227" y="2792534"/>
            <a:ext cx="85725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lvl="1" indent="-685800">
              <a:buBlip>
                <a:blip r:embed="rId3"/>
              </a:buBlip>
            </a:pPr>
            <a:r>
              <a:rPr lang="en-GB" sz="28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Introduction</a:t>
            </a:r>
          </a:p>
          <a:p>
            <a:pPr marL="1143000" lvl="1" indent="-685800">
              <a:buBlip>
                <a:blip r:embed="rId3"/>
              </a:buBlip>
            </a:pPr>
            <a:r>
              <a:rPr lang="en-GB" sz="28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Meet the team</a:t>
            </a:r>
          </a:p>
          <a:p>
            <a:pPr marL="1143000" lvl="1" indent="-685800">
              <a:buBlip>
                <a:blip r:embed="rId3"/>
              </a:buBlip>
            </a:pPr>
            <a:r>
              <a:rPr lang="en-GB" sz="28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Motivation</a:t>
            </a:r>
          </a:p>
          <a:p>
            <a:pPr marL="1143000" lvl="1" indent="-685800">
              <a:buBlip>
                <a:blip r:embed="rId3"/>
              </a:buBlip>
            </a:pPr>
            <a:r>
              <a:rPr lang="en-GB" sz="28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Tech stack &amp; Solution</a:t>
            </a:r>
          </a:p>
          <a:p>
            <a:pPr marL="1143000" lvl="1" indent="-685800">
              <a:buBlip>
                <a:blip r:embed="rId3"/>
              </a:buBlip>
            </a:pPr>
            <a:r>
              <a:rPr lang="en-GB" sz="28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Challenges &amp; next steps</a:t>
            </a:r>
          </a:p>
        </p:txBody>
      </p:sp>
      <p:pic>
        <p:nvPicPr>
          <p:cNvPr id="3" name="Picture 2" descr="A purple and orange pencil with a black background&#10;&#10;Description automatically generated">
            <a:extLst>
              <a:ext uri="{FF2B5EF4-FFF2-40B4-BE49-F238E27FC236}">
                <a16:creationId xmlns:a16="http://schemas.microsoft.com/office/drawing/2014/main" id="{C99FAAEF-B5BB-AE38-A8E6-9E940F59D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50" b="-1"/>
          <a:stretch/>
        </p:blipFill>
        <p:spPr>
          <a:xfrm>
            <a:off x="11013293" y="5679289"/>
            <a:ext cx="1178706" cy="1178709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008457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>
            <a:extLst>
              <a:ext uri="{FF2B5EF4-FFF2-40B4-BE49-F238E27FC236}">
                <a16:creationId xmlns:a16="http://schemas.microsoft.com/office/drawing/2014/main" id="{93503234-31CB-7624-58AF-E9822EF8CDD2}"/>
              </a:ext>
            </a:extLst>
          </p:cNvPr>
          <p:cNvSpPr/>
          <p:nvPr/>
        </p:nvSpPr>
        <p:spPr>
          <a:xfrm rot="853853">
            <a:off x="2985916" y="419206"/>
            <a:ext cx="2901044" cy="2539774"/>
          </a:xfrm>
          <a:prstGeom prst="hexagon">
            <a:avLst/>
          </a:prstGeom>
          <a:gradFill flip="none" rotWithShape="1">
            <a:gsLst>
              <a:gs pos="100000">
                <a:srgbClr val="B170D3">
                  <a:lumMod val="74801"/>
                </a:srgbClr>
              </a:gs>
              <a:gs pos="14000">
                <a:srgbClr val="831EF1"/>
              </a:gs>
              <a:gs pos="100000">
                <a:srgbClr val="B374D2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471EF7A4-C043-F4AA-52D3-541C71B61944}"/>
              </a:ext>
            </a:extLst>
          </p:cNvPr>
          <p:cNvSpPr/>
          <p:nvPr/>
        </p:nvSpPr>
        <p:spPr>
          <a:xfrm rot="7050471">
            <a:off x="8154761" y="-623548"/>
            <a:ext cx="2612572" cy="2139724"/>
          </a:xfrm>
          <a:prstGeom prst="hexagon">
            <a:avLst/>
          </a:prstGeom>
          <a:gradFill>
            <a:gsLst>
              <a:gs pos="14000">
                <a:srgbClr val="9437FF">
                  <a:lumMod val="43000"/>
                  <a:alpha val="28000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6143DC4A-EC70-4DA0-15B2-EB08084ABA40}"/>
              </a:ext>
            </a:extLst>
          </p:cNvPr>
          <p:cNvSpPr/>
          <p:nvPr/>
        </p:nvSpPr>
        <p:spPr>
          <a:xfrm>
            <a:off x="2718252" y="4331962"/>
            <a:ext cx="1499281" cy="1382486"/>
          </a:xfrm>
          <a:prstGeom prst="hexagon">
            <a:avLst/>
          </a:prstGeom>
          <a:gradFill>
            <a:gsLst>
              <a:gs pos="13000">
                <a:srgbClr val="B017F3">
                  <a:alpha val="24749"/>
                  <a:lumMod val="24000"/>
                </a:srgbClr>
              </a:gs>
              <a:gs pos="100000">
                <a:srgbClr val="B374D2"/>
              </a:gs>
              <a:gs pos="99000">
                <a:srgbClr val="703C88">
                  <a:alpha val="14000"/>
                </a:srgbClr>
              </a:gs>
              <a:gs pos="100000">
                <a:srgbClr val="9437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1BC5836-6D37-9722-D591-1F134E503F36}"/>
              </a:ext>
            </a:extLst>
          </p:cNvPr>
          <p:cNvSpPr/>
          <p:nvPr/>
        </p:nvSpPr>
        <p:spPr>
          <a:xfrm rot="1287039">
            <a:off x="1585177" y="1616581"/>
            <a:ext cx="1116241" cy="964664"/>
          </a:xfrm>
          <a:prstGeom prst="hexagon">
            <a:avLst/>
          </a:prstGeom>
          <a:gradFill>
            <a:gsLst>
              <a:gs pos="14000">
                <a:srgbClr val="D67971">
                  <a:lumMod val="0"/>
                  <a:alpha val="0"/>
                </a:srgbClr>
              </a:gs>
              <a:gs pos="100000">
                <a:srgbClr val="B374D2"/>
              </a:gs>
              <a:gs pos="100000">
                <a:srgbClr val="BB1BF1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7F252EB9-45BD-9DF4-94AC-2FBF3A6CB545}"/>
              </a:ext>
            </a:extLst>
          </p:cNvPr>
          <p:cNvSpPr/>
          <p:nvPr/>
        </p:nvSpPr>
        <p:spPr>
          <a:xfrm>
            <a:off x="3895943" y="3215581"/>
            <a:ext cx="643180" cy="637317"/>
          </a:xfrm>
          <a:prstGeom prst="hexagon">
            <a:avLst/>
          </a:prstGeom>
          <a:gradFill>
            <a:gsLst>
              <a:gs pos="14000">
                <a:srgbClr val="D67971">
                  <a:alpha val="17148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11CBA9-2845-8622-6520-5F0EED2D9DFA}"/>
              </a:ext>
            </a:extLst>
          </p:cNvPr>
          <p:cNvSpPr txBox="1"/>
          <p:nvPr/>
        </p:nvSpPr>
        <p:spPr>
          <a:xfrm>
            <a:off x="563227" y="257384"/>
            <a:ext cx="8572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sz="5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Meet the Team</a:t>
            </a:r>
            <a:endParaRPr lang="en-DE" sz="5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57406D5-ABF8-D593-16B2-857632D1D6BC}"/>
              </a:ext>
            </a:extLst>
          </p:cNvPr>
          <p:cNvSpPr/>
          <p:nvPr/>
        </p:nvSpPr>
        <p:spPr>
          <a:xfrm>
            <a:off x="1215412" y="1222069"/>
            <a:ext cx="7920315" cy="1753979"/>
          </a:xfrm>
          <a:prstGeom prst="roundRect">
            <a:avLst/>
          </a:prstGeom>
          <a:noFill/>
          <a:ln>
            <a:solidFill>
              <a:schemeClr val="accent1">
                <a:shade val="15000"/>
                <a:alpha val="7322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4"/>
            <a:r>
              <a:rPr lang="en-DE" sz="2400" b="1" dirty="0"/>
              <a:t>Feres Essafi</a:t>
            </a:r>
          </a:p>
          <a:p>
            <a:pPr lvl="4"/>
            <a:endParaRPr lang="en-DE" dirty="0"/>
          </a:p>
          <a:p>
            <a:pPr lvl="4"/>
            <a:r>
              <a:rPr lang="en-US" dirty="0"/>
              <a:t>Frontend lead, design</a:t>
            </a:r>
            <a:endParaRPr lang="en-DE" dirty="0"/>
          </a:p>
          <a:p>
            <a:pPr lvl="4"/>
            <a:endParaRPr lang="en-DE" dirty="0"/>
          </a:p>
        </p:txBody>
      </p:sp>
      <p:pic>
        <p:nvPicPr>
          <p:cNvPr id="15" name="Picture Placeholder 12">
            <a:extLst>
              <a:ext uri="{FF2B5EF4-FFF2-40B4-BE49-F238E27FC236}">
                <a16:creationId xmlns:a16="http://schemas.microsoft.com/office/drawing/2014/main" id="{67AA8B4F-063A-D47D-F6E0-13C079643F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463" b="12463"/>
          <a:stretch/>
        </p:blipFill>
        <p:spPr>
          <a:xfrm>
            <a:off x="1294240" y="1222070"/>
            <a:ext cx="1753976" cy="1753979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Hexagon 15">
            <a:extLst>
              <a:ext uri="{FF2B5EF4-FFF2-40B4-BE49-F238E27FC236}">
                <a16:creationId xmlns:a16="http://schemas.microsoft.com/office/drawing/2014/main" id="{B528B777-BF18-2262-3540-8398DDA6A74C}"/>
              </a:ext>
            </a:extLst>
          </p:cNvPr>
          <p:cNvSpPr/>
          <p:nvPr/>
        </p:nvSpPr>
        <p:spPr>
          <a:xfrm rot="1287039">
            <a:off x="1548472" y="3370560"/>
            <a:ext cx="1116241" cy="964664"/>
          </a:xfrm>
          <a:prstGeom prst="hexagon">
            <a:avLst/>
          </a:prstGeom>
          <a:gradFill>
            <a:gsLst>
              <a:gs pos="14000">
                <a:srgbClr val="D67971">
                  <a:lumMod val="0"/>
                  <a:alpha val="0"/>
                </a:srgbClr>
              </a:gs>
              <a:gs pos="100000">
                <a:srgbClr val="B374D2"/>
              </a:gs>
              <a:gs pos="100000">
                <a:srgbClr val="BB1BF1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365DA8FC-94B6-1735-A01C-87C3C394D5DA}"/>
              </a:ext>
            </a:extLst>
          </p:cNvPr>
          <p:cNvSpPr/>
          <p:nvPr/>
        </p:nvSpPr>
        <p:spPr>
          <a:xfrm>
            <a:off x="1196300" y="3083479"/>
            <a:ext cx="7920315" cy="1753979"/>
          </a:xfrm>
          <a:prstGeom prst="roundRect">
            <a:avLst/>
          </a:prstGeom>
          <a:noFill/>
          <a:ln>
            <a:solidFill>
              <a:schemeClr val="accent1">
                <a:shade val="15000"/>
                <a:alpha val="7322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4"/>
            <a:r>
              <a:rPr lang="en-DE" sz="2400" b="1" dirty="0"/>
              <a:t>Salih Uyar</a:t>
            </a:r>
          </a:p>
          <a:p>
            <a:pPr lvl="4"/>
            <a:endParaRPr lang="en-DE" dirty="0"/>
          </a:p>
          <a:p>
            <a:pPr lvl="4"/>
            <a:r>
              <a:rPr lang="en-DE" dirty="0"/>
              <a:t>Data Management, Frontend dev</a:t>
            </a:r>
          </a:p>
          <a:p>
            <a:pPr lvl="4"/>
            <a:endParaRPr lang="en-DE" dirty="0"/>
          </a:p>
        </p:txBody>
      </p:sp>
      <p:pic>
        <p:nvPicPr>
          <p:cNvPr id="20" name="Picture Placeholder 12">
            <a:extLst>
              <a:ext uri="{FF2B5EF4-FFF2-40B4-BE49-F238E27FC236}">
                <a16:creationId xmlns:a16="http://schemas.microsoft.com/office/drawing/2014/main" id="{C42C2506-0065-B479-CA22-449176DD177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500" b="12500"/>
          <a:stretch/>
        </p:blipFill>
        <p:spPr>
          <a:xfrm>
            <a:off x="1275128" y="3083480"/>
            <a:ext cx="1753976" cy="1753979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Hexagon 20">
            <a:extLst>
              <a:ext uri="{FF2B5EF4-FFF2-40B4-BE49-F238E27FC236}">
                <a16:creationId xmlns:a16="http://schemas.microsoft.com/office/drawing/2014/main" id="{8A2085C4-757A-D7A3-3473-0ED06A6F1A8A}"/>
              </a:ext>
            </a:extLst>
          </p:cNvPr>
          <p:cNvSpPr/>
          <p:nvPr/>
        </p:nvSpPr>
        <p:spPr>
          <a:xfrm rot="1287039">
            <a:off x="1511767" y="5071746"/>
            <a:ext cx="1116241" cy="964664"/>
          </a:xfrm>
          <a:prstGeom prst="hexagon">
            <a:avLst/>
          </a:prstGeom>
          <a:gradFill>
            <a:gsLst>
              <a:gs pos="14000">
                <a:srgbClr val="D67971">
                  <a:lumMod val="0"/>
                  <a:alpha val="0"/>
                </a:srgbClr>
              </a:gs>
              <a:gs pos="100000">
                <a:srgbClr val="B374D2"/>
              </a:gs>
              <a:gs pos="100000">
                <a:srgbClr val="BB1BF1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9CD6419-8ED3-FC37-F83A-1998A8BBF2B5}"/>
              </a:ext>
            </a:extLst>
          </p:cNvPr>
          <p:cNvSpPr/>
          <p:nvPr/>
        </p:nvSpPr>
        <p:spPr>
          <a:xfrm>
            <a:off x="1196300" y="4953843"/>
            <a:ext cx="7920315" cy="1753979"/>
          </a:xfrm>
          <a:prstGeom prst="roundRect">
            <a:avLst/>
          </a:prstGeom>
          <a:noFill/>
          <a:ln>
            <a:solidFill>
              <a:schemeClr val="accent1">
                <a:shade val="15000"/>
                <a:alpha val="7322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4"/>
            <a:r>
              <a:rPr lang="en-DE" sz="2400" b="1" dirty="0"/>
              <a:t>Yahia ElSaman</a:t>
            </a:r>
          </a:p>
          <a:p>
            <a:pPr lvl="4"/>
            <a:endParaRPr lang="en-DE" dirty="0"/>
          </a:p>
          <a:p>
            <a:pPr lvl="4"/>
            <a:r>
              <a:rPr lang="en-US" dirty="0"/>
              <a:t>Design, Frontend dev	</a:t>
            </a:r>
            <a:endParaRPr lang="en-DE" dirty="0"/>
          </a:p>
          <a:p>
            <a:pPr lvl="4"/>
            <a:endParaRPr lang="en-DE" dirty="0"/>
          </a:p>
        </p:txBody>
      </p:sp>
      <p:pic>
        <p:nvPicPr>
          <p:cNvPr id="23" name="Picture Placeholder 12">
            <a:extLst>
              <a:ext uri="{FF2B5EF4-FFF2-40B4-BE49-F238E27FC236}">
                <a16:creationId xmlns:a16="http://schemas.microsoft.com/office/drawing/2014/main" id="{11B46036-6D01-9A31-A810-AECBFC9AF98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500" r="12500"/>
          <a:stretch/>
        </p:blipFill>
        <p:spPr>
          <a:xfrm rot="5400000" flipV="1">
            <a:off x="1294239" y="4944890"/>
            <a:ext cx="1753979" cy="1753976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6" name="Picture 25" descr="A purple and orange pencil with a black background&#10;&#10;Description automatically generated">
            <a:extLst>
              <a:ext uri="{FF2B5EF4-FFF2-40B4-BE49-F238E27FC236}">
                <a16:creationId xmlns:a16="http://schemas.microsoft.com/office/drawing/2014/main" id="{4313E4A3-187C-7A8C-0E7E-08F0D1B8751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1250" b="-1"/>
          <a:stretch/>
        </p:blipFill>
        <p:spPr>
          <a:xfrm>
            <a:off x="11013293" y="5679289"/>
            <a:ext cx="1178706" cy="1178709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003682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>
            <a:extLst>
              <a:ext uri="{FF2B5EF4-FFF2-40B4-BE49-F238E27FC236}">
                <a16:creationId xmlns:a16="http://schemas.microsoft.com/office/drawing/2014/main" id="{93503234-31CB-7624-58AF-E9822EF8CDD2}"/>
              </a:ext>
            </a:extLst>
          </p:cNvPr>
          <p:cNvSpPr/>
          <p:nvPr/>
        </p:nvSpPr>
        <p:spPr>
          <a:xfrm rot="853853">
            <a:off x="2985916" y="419206"/>
            <a:ext cx="2901044" cy="2539774"/>
          </a:xfrm>
          <a:prstGeom prst="hexagon">
            <a:avLst/>
          </a:prstGeom>
          <a:gradFill flip="none" rotWithShape="1">
            <a:gsLst>
              <a:gs pos="100000">
                <a:srgbClr val="B170D3">
                  <a:lumMod val="74801"/>
                </a:srgbClr>
              </a:gs>
              <a:gs pos="14000">
                <a:srgbClr val="831EF1"/>
              </a:gs>
              <a:gs pos="100000">
                <a:srgbClr val="B374D2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471EF7A4-C043-F4AA-52D3-541C71B61944}"/>
              </a:ext>
            </a:extLst>
          </p:cNvPr>
          <p:cNvSpPr/>
          <p:nvPr/>
        </p:nvSpPr>
        <p:spPr>
          <a:xfrm rot="7050471">
            <a:off x="8154761" y="-623548"/>
            <a:ext cx="2612572" cy="2139724"/>
          </a:xfrm>
          <a:prstGeom prst="hexagon">
            <a:avLst/>
          </a:prstGeom>
          <a:gradFill>
            <a:gsLst>
              <a:gs pos="14000">
                <a:srgbClr val="9437FF">
                  <a:lumMod val="43000"/>
                  <a:alpha val="28000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6143DC4A-EC70-4DA0-15B2-EB08084ABA40}"/>
              </a:ext>
            </a:extLst>
          </p:cNvPr>
          <p:cNvSpPr/>
          <p:nvPr/>
        </p:nvSpPr>
        <p:spPr>
          <a:xfrm>
            <a:off x="2718252" y="4872038"/>
            <a:ext cx="1499281" cy="1382486"/>
          </a:xfrm>
          <a:prstGeom prst="hexagon">
            <a:avLst/>
          </a:prstGeom>
          <a:gradFill>
            <a:gsLst>
              <a:gs pos="13000">
                <a:srgbClr val="B017F3">
                  <a:alpha val="24749"/>
                  <a:lumMod val="24000"/>
                </a:srgbClr>
              </a:gs>
              <a:gs pos="100000">
                <a:srgbClr val="B374D2"/>
              </a:gs>
              <a:gs pos="99000">
                <a:srgbClr val="703C88">
                  <a:alpha val="14000"/>
                </a:srgbClr>
              </a:gs>
              <a:gs pos="100000">
                <a:srgbClr val="9437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1BC5836-6D37-9722-D591-1F134E503F36}"/>
              </a:ext>
            </a:extLst>
          </p:cNvPr>
          <p:cNvSpPr/>
          <p:nvPr/>
        </p:nvSpPr>
        <p:spPr>
          <a:xfrm rot="1287039">
            <a:off x="1585177" y="2156657"/>
            <a:ext cx="1116241" cy="964664"/>
          </a:xfrm>
          <a:prstGeom prst="hexagon">
            <a:avLst/>
          </a:prstGeom>
          <a:gradFill>
            <a:gsLst>
              <a:gs pos="14000">
                <a:srgbClr val="D67971">
                  <a:lumMod val="0"/>
                  <a:alpha val="0"/>
                </a:srgbClr>
              </a:gs>
              <a:gs pos="100000">
                <a:srgbClr val="B374D2"/>
              </a:gs>
              <a:gs pos="100000">
                <a:srgbClr val="BB1BF1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7F252EB9-45BD-9DF4-94AC-2FBF3A6CB545}"/>
              </a:ext>
            </a:extLst>
          </p:cNvPr>
          <p:cNvSpPr/>
          <p:nvPr/>
        </p:nvSpPr>
        <p:spPr>
          <a:xfrm>
            <a:off x="3895943" y="3755657"/>
            <a:ext cx="643180" cy="637317"/>
          </a:xfrm>
          <a:prstGeom prst="hexagon">
            <a:avLst/>
          </a:prstGeom>
          <a:gradFill>
            <a:gsLst>
              <a:gs pos="14000">
                <a:srgbClr val="D67971">
                  <a:alpha val="17148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C0E993-9B7A-207A-5BC0-DD6BDED4951C}"/>
              </a:ext>
            </a:extLst>
          </p:cNvPr>
          <p:cNvSpPr txBox="1"/>
          <p:nvPr/>
        </p:nvSpPr>
        <p:spPr>
          <a:xfrm>
            <a:off x="563227" y="1001079"/>
            <a:ext cx="8572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7200" b="1" dirty="0">
                <a:solidFill>
                  <a:schemeClr val="bg1"/>
                </a:solidFill>
                <a:latin typeface="Helvetica" pitchFamily="2" charset="0"/>
                <a:cs typeface="Adelle Sans Devanagari" panose="02000503000000020004" pitchFamily="2" charset="-78"/>
              </a:rPr>
              <a:t>Motivation</a:t>
            </a:r>
          </a:p>
        </p:txBody>
      </p:sp>
      <p:pic>
        <p:nvPicPr>
          <p:cNvPr id="4" name="Picture 3" descr="A purple and orange pencil with a black background&#10;&#10;Description automatically generated">
            <a:extLst>
              <a:ext uri="{FF2B5EF4-FFF2-40B4-BE49-F238E27FC236}">
                <a16:creationId xmlns:a16="http://schemas.microsoft.com/office/drawing/2014/main" id="{8A74F602-E8B1-CE90-3078-A3594EB266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50" b="-1"/>
          <a:stretch/>
        </p:blipFill>
        <p:spPr>
          <a:xfrm>
            <a:off x="11013293" y="5679289"/>
            <a:ext cx="1178706" cy="1178709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softEdge rad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B7914E-E8BB-19AF-CC5C-982D88ABB32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BAA9F9"/>
              </a:clrFrom>
              <a:clrTo>
                <a:srgbClr val="BAA9F9">
                  <a:alpha val="0"/>
                </a:srgbClr>
              </a:clrTo>
            </a:clrChange>
            <a:duotone>
              <a:prstClr val="black"/>
              <a:srgbClr val="831EF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6823" y="-66448"/>
            <a:ext cx="5425176" cy="542517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711CBA9-2845-8622-6520-5F0EED2D9DFA}"/>
              </a:ext>
            </a:extLst>
          </p:cNvPr>
          <p:cNvSpPr txBox="1"/>
          <p:nvPr/>
        </p:nvSpPr>
        <p:spPr>
          <a:xfrm>
            <a:off x="563226" y="2792534"/>
            <a:ext cx="101813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Teachers overwhelmed</a:t>
            </a:r>
            <a:b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endParaRPr lang="en-US" sz="2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Overcome the educational</a:t>
            </a:r>
            <a:b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 setbacks of COVID-19 </a:t>
            </a:r>
            <a:b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b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endParaRPr lang="en-US" sz="2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  <a:p>
            <a:pPr lvl="1"/>
            <a:r>
              <a:rPr lang="en-DE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Goal:</a:t>
            </a:r>
          </a:p>
          <a:p>
            <a:pPr lvl="1"/>
            <a: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	o</a:t>
            </a:r>
            <a:r>
              <a:rPr lang="en-DE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ptimize evaluation process</a:t>
            </a:r>
            <a:endParaRPr lang="en-US" sz="2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65105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>
            <a:extLst>
              <a:ext uri="{FF2B5EF4-FFF2-40B4-BE49-F238E27FC236}">
                <a16:creationId xmlns:a16="http://schemas.microsoft.com/office/drawing/2014/main" id="{93503234-31CB-7624-58AF-E9822EF8CDD2}"/>
              </a:ext>
            </a:extLst>
          </p:cNvPr>
          <p:cNvSpPr/>
          <p:nvPr/>
        </p:nvSpPr>
        <p:spPr>
          <a:xfrm rot="853853">
            <a:off x="2985916" y="419206"/>
            <a:ext cx="2901044" cy="2539774"/>
          </a:xfrm>
          <a:prstGeom prst="hexagon">
            <a:avLst/>
          </a:prstGeom>
          <a:gradFill flip="none" rotWithShape="1">
            <a:gsLst>
              <a:gs pos="100000">
                <a:srgbClr val="B170D3">
                  <a:lumMod val="74801"/>
                </a:srgbClr>
              </a:gs>
              <a:gs pos="14000">
                <a:srgbClr val="831EF1"/>
              </a:gs>
              <a:gs pos="100000">
                <a:srgbClr val="B374D2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471EF7A4-C043-F4AA-52D3-541C71B61944}"/>
              </a:ext>
            </a:extLst>
          </p:cNvPr>
          <p:cNvSpPr/>
          <p:nvPr/>
        </p:nvSpPr>
        <p:spPr>
          <a:xfrm rot="7050471">
            <a:off x="8154761" y="-623548"/>
            <a:ext cx="2612572" cy="2139724"/>
          </a:xfrm>
          <a:prstGeom prst="hexagon">
            <a:avLst/>
          </a:prstGeom>
          <a:gradFill>
            <a:gsLst>
              <a:gs pos="14000">
                <a:srgbClr val="9437FF">
                  <a:lumMod val="43000"/>
                  <a:alpha val="28000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6143DC4A-EC70-4DA0-15B2-EB08084ABA40}"/>
              </a:ext>
            </a:extLst>
          </p:cNvPr>
          <p:cNvSpPr/>
          <p:nvPr/>
        </p:nvSpPr>
        <p:spPr>
          <a:xfrm>
            <a:off x="2718252" y="4872038"/>
            <a:ext cx="1499281" cy="1382486"/>
          </a:xfrm>
          <a:prstGeom prst="hexagon">
            <a:avLst/>
          </a:prstGeom>
          <a:gradFill>
            <a:gsLst>
              <a:gs pos="13000">
                <a:srgbClr val="B017F3">
                  <a:alpha val="24749"/>
                  <a:lumMod val="24000"/>
                </a:srgbClr>
              </a:gs>
              <a:gs pos="100000">
                <a:srgbClr val="B374D2"/>
              </a:gs>
              <a:gs pos="99000">
                <a:srgbClr val="703C88">
                  <a:alpha val="14000"/>
                </a:srgbClr>
              </a:gs>
              <a:gs pos="100000">
                <a:srgbClr val="9437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1BC5836-6D37-9722-D591-1F134E503F36}"/>
              </a:ext>
            </a:extLst>
          </p:cNvPr>
          <p:cNvSpPr/>
          <p:nvPr/>
        </p:nvSpPr>
        <p:spPr>
          <a:xfrm rot="1287039">
            <a:off x="1585177" y="2156657"/>
            <a:ext cx="1116241" cy="964664"/>
          </a:xfrm>
          <a:prstGeom prst="hexagon">
            <a:avLst/>
          </a:prstGeom>
          <a:gradFill>
            <a:gsLst>
              <a:gs pos="14000">
                <a:srgbClr val="D67971">
                  <a:lumMod val="0"/>
                  <a:alpha val="0"/>
                </a:srgbClr>
              </a:gs>
              <a:gs pos="100000">
                <a:srgbClr val="B374D2"/>
              </a:gs>
              <a:gs pos="100000">
                <a:srgbClr val="BB1BF1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7F252EB9-45BD-9DF4-94AC-2FBF3A6CB545}"/>
              </a:ext>
            </a:extLst>
          </p:cNvPr>
          <p:cNvSpPr/>
          <p:nvPr/>
        </p:nvSpPr>
        <p:spPr>
          <a:xfrm>
            <a:off x="3895943" y="3755657"/>
            <a:ext cx="643180" cy="637317"/>
          </a:xfrm>
          <a:prstGeom prst="hexagon">
            <a:avLst/>
          </a:prstGeom>
          <a:gradFill>
            <a:gsLst>
              <a:gs pos="14000">
                <a:srgbClr val="D67971">
                  <a:alpha val="17148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C0E993-9B7A-207A-5BC0-DD6BDED4951C}"/>
              </a:ext>
            </a:extLst>
          </p:cNvPr>
          <p:cNvSpPr txBox="1"/>
          <p:nvPr/>
        </p:nvSpPr>
        <p:spPr>
          <a:xfrm>
            <a:off x="546898" y="558178"/>
            <a:ext cx="8572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7200" b="1" dirty="0">
                <a:solidFill>
                  <a:schemeClr val="bg1"/>
                </a:solidFill>
                <a:latin typeface="Helvetica" pitchFamily="2" charset="0"/>
                <a:cs typeface="Adelle Sans Devanagari" panose="02000503000000020004" pitchFamily="2" charset="-78"/>
              </a:rPr>
              <a:t>Our Solution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11CBA9-2845-8622-6520-5F0EED2D9DFA}"/>
              </a:ext>
            </a:extLst>
          </p:cNvPr>
          <p:cNvSpPr txBox="1"/>
          <p:nvPr/>
        </p:nvSpPr>
        <p:spPr>
          <a:xfrm>
            <a:off x="595810" y="1985962"/>
            <a:ext cx="751187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lvl="1" indent="-685800">
              <a:buBlip>
                <a:blip r:embed="rId3"/>
              </a:buBlip>
            </a:pPr>
            <a: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Developed a webapp for quick and simple access to student records to assist teachers</a:t>
            </a:r>
          </a:p>
          <a:p>
            <a:pPr lvl="1"/>
            <a:b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endParaRPr lang="en-GB" sz="2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  <a:p>
            <a:pPr lvl="2"/>
            <a: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Criteria:</a:t>
            </a:r>
            <a:b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endParaRPr lang="en-GB" sz="2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  <a:p>
            <a:pPr marL="1828800" lvl="3" indent="-457200">
              <a:buBlip>
                <a:blip r:embed="rId3"/>
              </a:buBlip>
            </a:pPr>
            <a: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Simple and intuitive to use </a:t>
            </a:r>
            <a:b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endParaRPr lang="en-GB" sz="2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  <a:p>
            <a:pPr marL="1828800" lvl="3" indent="-457200">
              <a:buBlip>
                <a:blip r:embed="rId3"/>
              </a:buBlip>
            </a:pPr>
            <a: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clear and concise information briefly</a:t>
            </a:r>
            <a:b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endParaRPr lang="en-GB" sz="2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  <a:p>
            <a:pPr marL="1828800" lvl="3" indent="-457200">
              <a:buBlip>
                <a:blip r:embed="rId3"/>
              </a:buBlip>
            </a:pPr>
            <a:r>
              <a:rPr lang="en-GB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Deployable and Scalable </a:t>
            </a:r>
          </a:p>
        </p:txBody>
      </p:sp>
      <p:pic>
        <p:nvPicPr>
          <p:cNvPr id="3" name="Picture 2" descr="A purple and orange pencil with a black background&#10;&#10;Description automatically generated">
            <a:extLst>
              <a:ext uri="{FF2B5EF4-FFF2-40B4-BE49-F238E27FC236}">
                <a16:creationId xmlns:a16="http://schemas.microsoft.com/office/drawing/2014/main" id="{C99FAAEF-B5BB-AE38-A8E6-9E940F59D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50" b="-1"/>
          <a:stretch/>
        </p:blipFill>
        <p:spPr>
          <a:xfrm>
            <a:off x="11013293" y="5679289"/>
            <a:ext cx="1178706" cy="1178709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342999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>
            <a:extLst>
              <a:ext uri="{FF2B5EF4-FFF2-40B4-BE49-F238E27FC236}">
                <a16:creationId xmlns:a16="http://schemas.microsoft.com/office/drawing/2014/main" id="{93503234-31CB-7624-58AF-E9822EF8CDD2}"/>
              </a:ext>
            </a:extLst>
          </p:cNvPr>
          <p:cNvSpPr/>
          <p:nvPr/>
        </p:nvSpPr>
        <p:spPr>
          <a:xfrm rot="853853">
            <a:off x="2985916" y="419206"/>
            <a:ext cx="2901044" cy="2539774"/>
          </a:xfrm>
          <a:prstGeom prst="hexagon">
            <a:avLst/>
          </a:prstGeom>
          <a:gradFill flip="none" rotWithShape="1">
            <a:gsLst>
              <a:gs pos="100000">
                <a:srgbClr val="B170D3">
                  <a:lumMod val="74801"/>
                </a:srgbClr>
              </a:gs>
              <a:gs pos="14000">
                <a:srgbClr val="831EF1"/>
              </a:gs>
              <a:gs pos="100000">
                <a:srgbClr val="B374D2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471EF7A4-C043-F4AA-52D3-541C71B61944}"/>
              </a:ext>
            </a:extLst>
          </p:cNvPr>
          <p:cNvSpPr/>
          <p:nvPr/>
        </p:nvSpPr>
        <p:spPr>
          <a:xfrm rot="7050471">
            <a:off x="8154761" y="-623548"/>
            <a:ext cx="2612572" cy="2139724"/>
          </a:xfrm>
          <a:prstGeom prst="hexagon">
            <a:avLst/>
          </a:prstGeom>
          <a:gradFill>
            <a:gsLst>
              <a:gs pos="14000">
                <a:srgbClr val="9437FF">
                  <a:lumMod val="43000"/>
                  <a:alpha val="28000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6143DC4A-EC70-4DA0-15B2-EB08084ABA40}"/>
              </a:ext>
            </a:extLst>
          </p:cNvPr>
          <p:cNvSpPr/>
          <p:nvPr/>
        </p:nvSpPr>
        <p:spPr>
          <a:xfrm>
            <a:off x="2718252" y="4872038"/>
            <a:ext cx="1499281" cy="1382486"/>
          </a:xfrm>
          <a:prstGeom prst="hexagon">
            <a:avLst/>
          </a:prstGeom>
          <a:gradFill>
            <a:gsLst>
              <a:gs pos="13000">
                <a:srgbClr val="B017F3">
                  <a:alpha val="24749"/>
                  <a:lumMod val="24000"/>
                </a:srgbClr>
              </a:gs>
              <a:gs pos="100000">
                <a:srgbClr val="B374D2"/>
              </a:gs>
              <a:gs pos="99000">
                <a:srgbClr val="703C88">
                  <a:alpha val="14000"/>
                </a:srgbClr>
              </a:gs>
              <a:gs pos="100000">
                <a:srgbClr val="9437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1BC5836-6D37-9722-D591-1F134E503F36}"/>
              </a:ext>
            </a:extLst>
          </p:cNvPr>
          <p:cNvSpPr/>
          <p:nvPr/>
        </p:nvSpPr>
        <p:spPr>
          <a:xfrm rot="1287039">
            <a:off x="1585177" y="2156657"/>
            <a:ext cx="1116241" cy="964664"/>
          </a:xfrm>
          <a:prstGeom prst="hexagon">
            <a:avLst/>
          </a:prstGeom>
          <a:gradFill>
            <a:gsLst>
              <a:gs pos="14000">
                <a:srgbClr val="D67971">
                  <a:lumMod val="0"/>
                  <a:alpha val="0"/>
                </a:srgbClr>
              </a:gs>
              <a:gs pos="100000">
                <a:srgbClr val="B374D2"/>
              </a:gs>
              <a:gs pos="100000">
                <a:srgbClr val="BB1BF1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7F252EB9-45BD-9DF4-94AC-2FBF3A6CB545}"/>
              </a:ext>
            </a:extLst>
          </p:cNvPr>
          <p:cNvSpPr/>
          <p:nvPr/>
        </p:nvSpPr>
        <p:spPr>
          <a:xfrm>
            <a:off x="3895943" y="3755657"/>
            <a:ext cx="643180" cy="637317"/>
          </a:xfrm>
          <a:prstGeom prst="hexagon">
            <a:avLst/>
          </a:prstGeom>
          <a:gradFill>
            <a:gsLst>
              <a:gs pos="14000">
                <a:srgbClr val="D67971">
                  <a:alpha val="17148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C0E993-9B7A-207A-5BC0-DD6BDED4951C}"/>
              </a:ext>
            </a:extLst>
          </p:cNvPr>
          <p:cNvSpPr txBox="1"/>
          <p:nvPr/>
        </p:nvSpPr>
        <p:spPr>
          <a:xfrm>
            <a:off x="563227" y="1001079"/>
            <a:ext cx="11890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7200" b="1" dirty="0">
                <a:solidFill>
                  <a:schemeClr val="bg1"/>
                </a:solidFill>
                <a:latin typeface="Helvetica" pitchFamily="2" charset="0"/>
                <a:cs typeface="Adelle Sans Devanagari" panose="02000503000000020004" pitchFamily="2" charset="-78"/>
              </a:rPr>
              <a:t>Tech Stack &amp; Live Demo</a:t>
            </a:r>
          </a:p>
        </p:txBody>
      </p:sp>
      <p:pic>
        <p:nvPicPr>
          <p:cNvPr id="3" name="Picture 2" descr="A purple and orange pencil with a black background&#10;&#10;Description automatically generated">
            <a:extLst>
              <a:ext uri="{FF2B5EF4-FFF2-40B4-BE49-F238E27FC236}">
                <a16:creationId xmlns:a16="http://schemas.microsoft.com/office/drawing/2014/main" id="{C99FAAEF-B5BB-AE38-A8E6-9E940F59D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50" b="-1"/>
          <a:stretch/>
        </p:blipFill>
        <p:spPr>
          <a:xfrm>
            <a:off x="11013293" y="5679289"/>
            <a:ext cx="1178706" cy="1178709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softEdge rad="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9BB699-A349-9E7F-A87F-9F5A4E9C6D43}"/>
              </a:ext>
            </a:extLst>
          </p:cNvPr>
          <p:cNvSpPr txBox="1"/>
          <p:nvPr/>
        </p:nvSpPr>
        <p:spPr>
          <a:xfrm>
            <a:off x="359433" y="3767840"/>
            <a:ext cx="317212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28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  <a:p>
            <a:r>
              <a:rPr lang="en-GB" sz="28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Tailwind CSS </a:t>
            </a:r>
          </a:p>
          <a:p>
            <a:r>
              <a:rPr lang="en-GB" sz="2800" b="1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Vue.js</a:t>
            </a:r>
            <a:r>
              <a:rPr lang="en-GB" sz="28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 </a:t>
            </a:r>
          </a:p>
          <a:p>
            <a:r>
              <a:rPr lang="en-GB" sz="2800" b="1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Nuxt</a:t>
            </a:r>
            <a:endParaRPr lang="en-DE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9DB821-B236-9D92-84A1-A3E6BA407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52094" y="2930653"/>
            <a:ext cx="1941386" cy="19413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89BAD2-A695-2E57-D875-BC6A7777CA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78" b="89778" l="4000" r="92000">
                        <a14:foregroundMark x1="30667" y1="64444" x2="30667" y2="64444"/>
                        <a14:foregroundMark x1="89333" y1="40000" x2="89333" y2="40000"/>
                        <a14:foregroundMark x1="4444" y1="65778" x2="4444" y2="65778"/>
                        <a14:foregroundMark x1="92000" y1="36889" x2="92000" y2="368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95825" y="4793544"/>
            <a:ext cx="1742883" cy="17428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6E9BB6-12E0-8E7E-6EBF-DF9454084F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885" b="98077" l="0" r="95455">
                        <a14:foregroundMark x1="14463" y1="11538" x2="14463" y2="11538"/>
                        <a14:foregroundMark x1="81405" y1="6731" x2="81405" y2="6731"/>
                        <a14:foregroundMark x1="88843" y1="9135" x2="88843" y2="9135"/>
                        <a14:foregroundMark x1="826" y1="9135" x2="826" y2="9135"/>
                        <a14:foregroundMark x1="26446" y1="9135" x2="26446" y2="9135"/>
                        <a14:foregroundMark x1="26446" y1="5288" x2="26446" y2="5288"/>
                        <a14:foregroundMark x1="26446" y1="5288" x2="26446" y2="5288"/>
                        <a14:foregroundMark x1="90083" y1="5288" x2="90083" y2="5288"/>
                        <a14:foregroundMark x1="90083" y1="5288" x2="90083" y2="5288"/>
                        <a14:foregroundMark x1="90083" y1="4327" x2="90083" y2="4327"/>
                        <a14:foregroundMark x1="95455" y1="2885" x2="95455" y2="2885"/>
                        <a14:foregroundMark x1="32645" y1="4327" x2="32645" y2="4327"/>
                        <a14:foregroundMark x1="32645" y1="2885" x2="32645" y2="2885"/>
                        <a14:foregroundMark x1="47521" y1="98077" x2="47521" y2="980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31901" y="3533764"/>
            <a:ext cx="1472726" cy="1265813"/>
          </a:xfrm>
          <a:prstGeom prst="rect">
            <a:avLst/>
          </a:prstGeom>
        </p:spPr>
      </p:pic>
      <p:sp>
        <p:nvSpPr>
          <p:cNvPr id="12" name="Bent Arrow 11">
            <a:extLst>
              <a:ext uri="{FF2B5EF4-FFF2-40B4-BE49-F238E27FC236}">
                <a16:creationId xmlns:a16="http://schemas.microsoft.com/office/drawing/2014/main" id="{B3958FC6-8F96-04B2-0E2D-2EC8FCC1945E}"/>
              </a:ext>
            </a:extLst>
          </p:cNvPr>
          <p:cNvSpPr/>
          <p:nvPr/>
        </p:nvSpPr>
        <p:spPr>
          <a:xfrm rot="16895436">
            <a:off x="5312913" y="4693540"/>
            <a:ext cx="754647" cy="1088030"/>
          </a:xfrm>
          <a:prstGeom prst="ben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13" name="Bent Arrow 12">
            <a:extLst>
              <a:ext uri="{FF2B5EF4-FFF2-40B4-BE49-F238E27FC236}">
                <a16:creationId xmlns:a16="http://schemas.microsoft.com/office/drawing/2014/main" id="{CE04889F-2F9A-01D1-6A8A-6E8B3E3D94A5}"/>
              </a:ext>
            </a:extLst>
          </p:cNvPr>
          <p:cNvSpPr/>
          <p:nvPr/>
        </p:nvSpPr>
        <p:spPr>
          <a:xfrm rot="2972698">
            <a:off x="6631484" y="2732578"/>
            <a:ext cx="754647" cy="1088030"/>
          </a:xfrm>
          <a:prstGeom prst="ben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14" name="Bent Arrow 13">
            <a:extLst>
              <a:ext uri="{FF2B5EF4-FFF2-40B4-BE49-F238E27FC236}">
                <a16:creationId xmlns:a16="http://schemas.microsoft.com/office/drawing/2014/main" id="{20FB04A5-DB9E-B13A-E343-FB8663BD83DD}"/>
              </a:ext>
            </a:extLst>
          </p:cNvPr>
          <p:cNvSpPr/>
          <p:nvPr/>
        </p:nvSpPr>
        <p:spPr>
          <a:xfrm rot="10219662">
            <a:off x="7631074" y="4890186"/>
            <a:ext cx="967950" cy="848266"/>
          </a:xfrm>
          <a:prstGeom prst="ben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79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>
            <a:extLst>
              <a:ext uri="{FF2B5EF4-FFF2-40B4-BE49-F238E27FC236}">
                <a16:creationId xmlns:a16="http://schemas.microsoft.com/office/drawing/2014/main" id="{93503234-31CB-7624-58AF-E9822EF8CDD2}"/>
              </a:ext>
            </a:extLst>
          </p:cNvPr>
          <p:cNvSpPr/>
          <p:nvPr/>
        </p:nvSpPr>
        <p:spPr>
          <a:xfrm rot="853853">
            <a:off x="2985916" y="419206"/>
            <a:ext cx="2901044" cy="2539774"/>
          </a:xfrm>
          <a:prstGeom prst="hexagon">
            <a:avLst/>
          </a:prstGeom>
          <a:gradFill flip="none" rotWithShape="1">
            <a:gsLst>
              <a:gs pos="100000">
                <a:srgbClr val="B170D3">
                  <a:lumMod val="74801"/>
                </a:srgbClr>
              </a:gs>
              <a:gs pos="14000">
                <a:srgbClr val="831EF1"/>
              </a:gs>
              <a:gs pos="100000">
                <a:srgbClr val="B374D2"/>
              </a:gs>
              <a:gs pos="100000">
                <a:schemeClr val="accent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471EF7A4-C043-F4AA-52D3-541C71B61944}"/>
              </a:ext>
            </a:extLst>
          </p:cNvPr>
          <p:cNvSpPr/>
          <p:nvPr/>
        </p:nvSpPr>
        <p:spPr>
          <a:xfrm rot="7050471">
            <a:off x="8154761" y="-623548"/>
            <a:ext cx="2612572" cy="2139724"/>
          </a:xfrm>
          <a:prstGeom prst="hexagon">
            <a:avLst/>
          </a:prstGeom>
          <a:gradFill>
            <a:gsLst>
              <a:gs pos="14000">
                <a:srgbClr val="9437FF">
                  <a:lumMod val="43000"/>
                  <a:alpha val="28000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6143DC4A-EC70-4DA0-15B2-EB08084ABA40}"/>
              </a:ext>
            </a:extLst>
          </p:cNvPr>
          <p:cNvSpPr/>
          <p:nvPr/>
        </p:nvSpPr>
        <p:spPr>
          <a:xfrm>
            <a:off x="2718252" y="4872038"/>
            <a:ext cx="1499281" cy="1382486"/>
          </a:xfrm>
          <a:prstGeom prst="hexagon">
            <a:avLst/>
          </a:prstGeom>
          <a:gradFill>
            <a:gsLst>
              <a:gs pos="13000">
                <a:srgbClr val="B017F3">
                  <a:alpha val="24749"/>
                  <a:lumMod val="24000"/>
                </a:srgbClr>
              </a:gs>
              <a:gs pos="100000">
                <a:srgbClr val="B374D2"/>
              </a:gs>
              <a:gs pos="99000">
                <a:srgbClr val="703C88">
                  <a:alpha val="14000"/>
                </a:srgbClr>
              </a:gs>
              <a:gs pos="100000">
                <a:srgbClr val="9437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01BC5836-6D37-9722-D591-1F134E503F36}"/>
              </a:ext>
            </a:extLst>
          </p:cNvPr>
          <p:cNvSpPr/>
          <p:nvPr/>
        </p:nvSpPr>
        <p:spPr>
          <a:xfrm rot="1287039">
            <a:off x="1585177" y="2156657"/>
            <a:ext cx="1116241" cy="964664"/>
          </a:xfrm>
          <a:prstGeom prst="hexagon">
            <a:avLst/>
          </a:prstGeom>
          <a:gradFill>
            <a:gsLst>
              <a:gs pos="14000">
                <a:srgbClr val="D67971">
                  <a:lumMod val="0"/>
                  <a:alpha val="0"/>
                </a:srgbClr>
              </a:gs>
              <a:gs pos="100000">
                <a:srgbClr val="B374D2"/>
              </a:gs>
              <a:gs pos="100000">
                <a:srgbClr val="BB1BF1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ysClr val="windowText" lastClr="000000"/>
              </a:solidFill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7F252EB9-45BD-9DF4-94AC-2FBF3A6CB545}"/>
              </a:ext>
            </a:extLst>
          </p:cNvPr>
          <p:cNvSpPr/>
          <p:nvPr/>
        </p:nvSpPr>
        <p:spPr>
          <a:xfrm>
            <a:off x="3895943" y="3755657"/>
            <a:ext cx="643180" cy="637317"/>
          </a:xfrm>
          <a:prstGeom prst="hexagon">
            <a:avLst/>
          </a:prstGeom>
          <a:gradFill>
            <a:gsLst>
              <a:gs pos="14000">
                <a:srgbClr val="D67971">
                  <a:alpha val="17148"/>
                </a:srgbClr>
              </a:gs>
              <a:gs pos="100000">
                <a:srgbClr val="B374D2"/>
              </a:gs>
              <a:gs pos="100000">
                <a:schemeClr val="accent2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ysClr val="windowText" lastClr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C0E993-9B7A-207A-5BC0-DD6BDED4951C}"/>
              </a:ext>
            </a:extLst>
          </p:cNvPr>
          <p:cNvSpPr txBox="1"/>
          <p:nvPr/>
        </p:nvSpPr>
        <p:spPr>
          <a:xfrm>
            <a:off x="563226" y="648076"/>
            <a:ext cx="112096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7200" b="1" dirty="0">
                <a:solidFill>
                  <a:schemeClr val="bg1"/>
                </a:solidFill>
                <a:latin typeface="Helvetica" pitchFamily="2" charset="0"/>
                <a:cs typeface="Adelle Sans Devanagari" panose="02000503000000020004" pitchFamily="2" charset="-78"/>
              </a:rPr>
              <a:t>Challenges,</a:t>
            </a:r>
          </a:p>
          <a:p>
            <a:r>
              <a:rPr lang="en-DE" sz="7200" b="1" dirty="0">
                <a:solidFill>
                  <a:schemeClr val="bg1"/>
                </a:solidFill>
                <a:latin typeface="Helvetica" pitchFamily="2" charset="0"/>
                <a:cs typeface="Adelle Sans Devanagari" panose="02000503000000020004" pitchFamily="2" charset="-78"/>
              </a:rPr>
              <a:t>next steps</a:t>
            </a:r>
          </a:p>
        </p:txBody>
      </p:sp>
      <p:pic>
        <p:nvPicPr>
          <p:cNvPr id="3" name="Picture 2" descr="A purple and orange pencil with a black background&#10;&#10;Description automatically generated">
            <a:extLst>
              <a:ext uri="{FF2B5EF4-FFF2-40B4-BE49-F238E27FC236}">
                <a16:creationId xmlns:a16="http://schemas.microsoft.com/office/drawing/2014/main" id="{C99FAAEF-B5BB-AE38-A8E6-9E940F59DE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50" b="-1"/>
          <a:stretch/>
        </p:blipFill>
        <p:spPr>
          <a:xfrm>
            <a:off x="11013293" y="5679289"/>
            <a:ext cx="1178706" cy="1178709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softEdge rad="0"/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7D83BDE-613C-8A65-BE62-534E11ACA8A4}"/>
              </a:ext>
            </a:extLst>
          </p:cNvPr>
          <p:cNvSpPr txBox="1"/>
          <p:nvPr/>
        </p:nvSpPr>
        <p:spPr>
          <a:xfrm>
            <a:off x="776587" y="3459480"/>
            <a:ext cx="8572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Blip>
                <a:blip r:embed="rId3"/>
              </a:buBlip>
            </a:pPr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Use AI to personalize recommendations</a:t>
            </a:r>
            <a:b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 </a:t>
            </a:r>
          </a:p>
          <a:p>
            <a:pPr marL="800100" lvl="1" indent="-342900">
              <a:buBlip>
                <a:blip r:embed="rId3"/>
              </a:buBlip>
            </a:pPr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Student and Parent insights</a:t>
            </a:r>
            <a:b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</a:br>
            <a:endParaRPr lang="en-US" sz="2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  <a:p>
            <a:pPr marL="800100" lvl="1" indent="-342900">
              <a:buBlip>
                <a:blip r:embed="rId3"/>
              </a:buBlip>
            </a:pPr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pitchFamily="2" charset="0"/>
                <a:cs typeface="Adelle Sans Devanagari" panose="02000503000000020004" pitchFamily="2" charset="-78"/>
              </a:rPr>
              <a:t>Class wide Analysis</a:t>
            </a:r>
          </a:p>
          <a:p>
            <a:pPr marL="800100" lvl="1" indent="-342900">
              <a:buBlip>
                <a:blip r:embed="rId3"/>
              </a:buBlip>
            </a:pPr>
            <a:endParaRPr lang="en-DE" sz="2400" b="1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pitchFamily="2" charset="0"/>
              <a:cs typeface="Adelle Sans Devanagari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79554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136</Words>
  <Application>Microsoft Macintosh PowerPoint</Application>
  <PresentationFormat>Widescreen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Yahia Elsaman</dc:creator>
  <cp:lastModifiedBy>Yahia Elsaman</cp:lastModifiedBy>
  <cp:revision>1</cp:revision>
  <dcterms:created xsi:type="dcterms:W3CDTF">2024-03-21T23:06:00Z</dcterms:created>
  <dcterms:modified xsi:type="dcterms:W3CDTF">2024-03-22T01:53:29Z</dcterms:modified>
</cp:coreProperties>
</file>

<file path=docProps/thumbnail.jpeg>
</file>